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77" r:id="rId4"/>
    <p:sldId id="278" r:id="rId5"/>
    <p:sldId id="264" r:id="rId6"/>
    <p:sldId id="266" r:id="rId7"/>
    <p:sldId id="270" r:id="rId8"/>
    <p:sldId id="271" r:id="rId9"/>
    <p:sldId id="267" r:id="rId10"/>
    <p:sldId id="304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F84EF-6AA5-4F27-B703-E961263E472A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1D8BD-99B3-4039-BCBE-4B496F1BB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3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29B-581B-4F71-BC53-33915B6B81F8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6879-0275-48D9-B732-0064F5EA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29B-581B-4F71-BC53-33915B6B81F8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6879-0275-48D9-B732-0064F5EA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29B-581B-4F71-BC53-33915B6B81F8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6879-0275-48D9-B732-0064F5EA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29B-581B-4F71-BC53-33915B6B81F8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6879-0275-48D9-B732-0064F5EA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29B-581B-4F71-BC53-33915B6B81F8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6879-0275-48D9-B732-0064F5EA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29B-581B-4F71-BC53-33915B6B81F8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6879-0275-48D9-B732-0064F5EA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29B-581B-4F71-BC53-33915B6B81F8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6879-0275-48D9-B732-0064F5EA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29B-581B-4F71-BC53-33915B6B81F8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6879-0275-48D9-B732-0064F5EA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29B-581B-4F71-BC53-33915B6B81F8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6879-0275-48D9-B732-0064F5EA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29B-581B-4F71-BC53-33915B6B81F8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6879-0275-48D9-B732-0064F5EA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29B-581B-4F71-BC53-33915B6B81F8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6879-0275-48D9-B732-0064F5EA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F829B-581B-4F71-BC53-33915B6B81F8}" type="datetimeFigureOut">
              <a:rPr lang="en-US" smtClean="0"/>
              <a:pPr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6879-0275-48D9-B732-0064F5EA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latin typeface="Titr" pitchFamily="2" charset="-78"/>
                <a:ea typeface="Tahoma" pitchFamily="34" charset="0"/>
                <a:cs typeface="Titr" pitchFamily="2" charset="-78"/>
              </a:rPr>
              <a:t>قله پيرزن کلوم</a:t>
            </a:r>
            <a:endParaRPr lang="en-US" b="1" dirty="0">
              <a:latin typeface="Titr" pitchFamily="2" charset="-78"/>
              <a:ea typeface="Tahoma" pitchFamily="34" charset="0"/>
              <a:cs typeface="Titr" pitchFamily="2" charset="-78"/>
            </a:endParaRPr>
          </a:p>
        </p:txBody>
      </p:sp>
      <p:pic>
        <p:nvPicPr>
          <p:cNvPr id="4" name="Picture Placeholder 4" descr="قله پیرزن کلو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" r="63"/>
          <a:stretch>
            <a:fillRect/>
          </a:stretch>
        </p:blipFill>
        <p:spPr>
          <a:xfrm>
            <a:off x="0" y="1451761"/>
            <a:ext cx="9144000" cy="5406239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fa-IR" sz="3000" b="1" dirty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  <a:t>وضعيت آب و هوا </a:t>
            </a:r>
            <a:br>
              <a:rPr lang="fa-IR" sz="3000" b="1" dirty="0">
                <a:solidFill>
                  <a:schemeClr val="tx1">
                    <a:lumMod val="95000"/>
                    <a:lumOff val="5000"/>
                  </a:schemeClr>
                </a:solidFill>
                <a:cs typeface="B Titr" pitchFamily="2" charset="-78"/>
              </a:rPr>
            </a:br>
            <a:r>
              <a:rPr lang="fa-IR" sz="2000" b="1" dirty="0">
                <a:cs typeface="B Nazanin" pitchFamily="2" charset="-78"/>
              </a:rPr>
              <a:t>با توجه به اينکه در سايت هاي هواشناسي ، هواي قله پيرزن کلوم ذکر نشده، هواي دو قله </a:t>
            </a:r>
            <a:br>
              <a:rPr lang="en-US" sz="2000" b="1" dirty="0">
                <a:cs typeface="B Nazanin" pitchFamily="2" charset="-78"/>
              </a:rPr>
            </a:br>
            <a:r>
              <a:rPr lang="fa-IR" sz="2000" b="1" dirty="0">
                <a:cs typeface="B Nazanin" pitchFamily="2" charset="-78"/>
              </a:rPr>
              <a:t>ريزان و خرسنگ که نسبتا به پيرزن کلون نزديک هستند را ملاک قرار داديم. 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4800600" y="2286000"/>
          <a:ext cx="3733800" cy="360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Bitmap Image" r:id="rId3" imgW="3191320" imgH="3371429" progId="PBrush">
                  <p:embed/>
                </p:oleObj>
              </mc:Choice>
              <mc:Fallback>
                <p:oleObj name="Bitmap Image" r:id="rId3" imgW="3191320" imgH="3371429" progId="PBrush">
                  <p:embed/>
                  <p:pic>
                    <p:nvPicPr>
                      <p:cNvPr id="194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86000"/>
                        <a:ext cx="3733800" cy="360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09600" y="2209800"/>
          <a:ext cx="2819400" cy="387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Bitmap Image" r:id="rId5" imgW="2685714" imgH="4266667" progId="PBrush">
                  <p:embed/>
                </p:oleObj>
              </mc:Choice>
              <mc:Fallback>
                <p:oleObj name="Bitmap Image" r:id="rId5" imgW="2685714" imgH="4266667" progId="PBrush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2819400" cy="387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3532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2500" b="1" dirty="0">
                <a:cs typeface="B Nazanin" pitchFamily="2" charset="-78"/>
              </a:rPr>
              <a:t>نام ابرهاي مشاهده شده در آسمان آلتوکومولوس نوع 6 </a:t>
            </a:r>
            <a:r>
              <a:rPr lang="fa-IR" sz="2500" b="1" dirty="0">
                <a:cs typeface="B Nazanin" pitchFamily="2" charset="-78"/>
              </a:rPr>
              <a:t>(شبيه ابرهاي کف دست) </a:t>
            </a:r>
            <a:r>
              <a:rPr lang="ar-SA" sz="2500" b="1" dirty="0">
                <a:cs typeface="B Nazanin" pitchFamily="2" charset="-78"/>
              </a:rPr>
              <a:t>مي‌باشد که نشان‌دهنده </a:t>
            </a:r>
            <a:r>
              <a:rPr lang="ar-SA" sz="2500" b="1" dirty="0">
                <a:solidFill>
                  <a:srgbClr val="FF0000"/>
                </a:solidFill>
                <a:cs typeface="B Nazanin" pitchFamily="2" charset="-78"/>
              </a:rPr>
              <a:t>جوي آرام </a:t>
            </a:r>
            <a:r>
              <a:rPr lang="ar-SA" sz="2500" b="1" dirty="0">
                <a:cs typeface="B Nazanin" pitchFamily="2" charset="-78"/>
              </a:rPr>
              <a:t>است. </a:t>
            </a:r>
            <a:endParaRPr lang="en-US" sz="2500" b="1" dirty="0">
              <a:cs typeface="B Nazanin" pitchFamily="2" charset="-78"/>
            </a:endParaRPr>
          </a:p>
        </p:txBody>
      </p:sp>
      <p:pic>
        <p:nvPicPr>
          <p:cNvPr id="4" name="Content Placeholder 3" descr="E:\96-05-06\Picture\00000            آلتوکوموس نوع 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6962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0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993" b="14993"/>
          <a:stretch>
            <a:fillRect/>
          </a:stretch>
        </p:blipFill>
        <p:spPr>
          <a:xfrm>
            <a:off x="1143000" y="533400"/>
            <a:ext cx="7107767" cy="5330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Home\Downloads\Telegram Desktop\+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655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Home\Downloads\Telegram Desktop\+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000" dirty="0">
                <a:cs typeface="B Titr" pitchFamily="2" charset="-78"/>
              </a:rPr>
              <a:t>مسافت‌</a:t>
            </a:r>
            <a:endParaRPr lang="en-US" sz="3000" dirty="0">
              <a:cs typeface="B Titr" pitchFamily="2" charset="-78"/>
            </a:endParaRPr>
          </a:p>
        </p:txBody>
      </p:sp>
      <p:pic>
        <p:nvPicPr>
          <p:cNvPr id="4" name="Content Placeholder 3" descr="دمای هوا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455" y="1364474"/>
            <a:ext cx="6970145" cy="4761690"/>
          </a:xfr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B Titr" pitchFamily="2" charset="-78"/>
              </a:rPr>
              <a:t>مسير رفت</a:t>
            </a:r>
            <a:br>
              <a:rPr lang="fa-IR" dirty="0">
                <a:cs typeface="B Titr" pitchFamily="2" charset="-78"/>
              </a:rPr>
            </a:br>
            <a:endParaRPr lang="en-US" dirty="0">
              <a:cs typeface="B Titr" pitchFamily="2" charset="-78"/>
            </a:endParaRPr>
          </a:p>
        </p:txBody>
      </p:sp>
      <p:pic>
        <p:nvPicPr>
          <p:cNvPr id="3" name="Picture 2" descr="E:\96-05-06\دانه چین\رفت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458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8610600" cy="762000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cs typeface="B Titr" pitchFamily="2" charset="-78"/>
              </a:rPr>
              <a:t> مسير صعود </a:t>
            </a:r>
            <a:r>
              <a:rPr lang="fa-IR" sz="1500" dirty="0">
                <a:cs typeface="B Titr" pitchFamily="2" charset="-78"/>
              </a:rPr>
              <a:t>(ثبت </a:t>
            </a:r>
            <a:r>
              <a:rPr lang="en-US" sz="1500" dirty="0">
                <a:cs typeface="B Titr" pitchFamily="2" charset="-78"/>
              </a:rPr>
              <a:t>Track</a:t>
            </a:r>
            <a:r>
              <a:rPr lang="fa-IR" sz="1500" dirty="0">
                <a:cs typeface="B Titr" pitchFamily="2" charset="-78"/>
              </a:rPr>
              <a:t> مسير با نرم افزار </a:t>
            </a:r>
            <a:r>
              <a:rPr lang="en-US" sz="1500" dirty="0" err="1">
                <a:cs typeface="B Titr" pitchFamily="2" charset="-78"/>
              </a:rPr>
              <a:t>mytracks</a:t>
            </a:r>
            <a:r>
              <a:rPr lang="fa-IR" sz="1500" dirty="0">
                <a:cs typeface="B Titr" pitchFamily="2" charset="-78"/>
              </a:rPr>
              <a:t> ذخيره شده)</a:t>
            </a:r>
            <a:endParaRPr lang="en-US" sz="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9906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1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22645"/>
              </p:ext>
            </p:extLst>
          </p:nvPr>
        </p:nvGraphicFramePr>
        <p:xfrm>
          <a:off x="5975668" y="38100"/>
          <a:ext cx="316833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ahoma"/>
                          <a:ea typeface="Calibri"/>
                          <a:cs typeface="B Nazanin"/>
                        </a:rPr>
                        <a:t>پوينت‌هاي مسير صعود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latin typeface="Tahoma"/>
                          <a:ea typeface="Calibri"/>
                          <a:cs typeface="B Nazanin"/>
                        </a:rPr>
                        <a:t>مختصات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ahoma"/>
                          <a:ea typeface="Calibri"/>
                          <a:cs typeface="B Nazanin"/>
                        </a:rPr>
                        <a:t>شروع کوهپيمايي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ahoma"/>
                          <a:ea typeface="Calibri"/>
                          <a:cs typeface="Arial"/>
                        </a:rPr>
                        <a:t>N35° 58.891' E51° 38.875</a:t>
                      </a:r>
                      <a:r>
                        <a:rPr lang="ar-SA" sz="1000" b="1" dirty="0">
                          <a:latin typeface="Tahoma"/>
                          <a:ea typeface="Calibri"/>
                          <a:cs typeface="Arial"/>
                        </a:rPr>
                        <a:t>'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ahoma"/>
                          <a:ea typeface="Calibri"/>
                          <a:cs typeface="B Nazanin"/>
                        </a:rPr>
                        <a:t>آغول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ahoma"/>
                          <a:ea typeface="Calibri"/>
                          <a:cs typeface="Arial"/>
                        </a:rPr>
                        <a:t>N35° 57.405' E51° 39.357'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ahoma"/>
                          <a:ea typeface="Calibri"/>
                          <a:cs typeface="B Nazanin"/>
                        </a:rPr>
                        <a:t>زين اسبي اول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ahoma"/>
                          <a:ea typeface="Calibri"/>
                          <a:cs typeface="Arial"/>
                        </a:rPr>
                        <a:t>N35° 56.907' E51° 39.071'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b="1" dirty="0">
                          <a:latin typeface="Tahoma"/>
                          <a:ea typeface="Calibri"/>
                          <a:cs typeface="B Nazanin"/>
                        </a:rPr>
                        <a:t>مسير دست به سنگ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ahoma"/>
                          <a:ea typeface="Calibri"/>
                          <a:cs typeface="Arial"/>
                        </a:rPr>
                        <a:t>N35° 56.842' E51° 39.065'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ahoma"/>
                          <a:ea typeface="Calibri"/>
                          <a:cs typeface="B Nazanin"/>
                        </a:rPr>
                        <a:t>زين اسبي دوم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ahoma"/>
                          <a:ea typeface="Calibri"/>
                          <a:cs typeface="Arial"/>
                        </a:rPr>
                        <a:t>N35° 56.729' E51° 38.980'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ahoma"/>
                          <a:ea typeface="Calibri"/>
                          <a:cs typeface="B Nazanin"/>
                        </a:rPr>
                        <a:t>مسيري با سنگ‌هاي سست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ahoma"/>
                          <a:ea typeface="Calibri"/>
                          <a:cs typeface="Arial"/>
                        </a:rPr>
                        <a:t>N35° 56.639' E51° 38.601'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 dirty="0">
                          <a:latin typeface="Tahoma"/>
                          <a:ea typeface="Calibri"/>
                          <a:cs typeface="B Nazanin"/>
                        </a:rPr>
                        <a:t>قله فرعي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ahoma"/>
                          <a:ea typeface="Calibri"/>
                          <a:cs typeface="Arial"/>
                        </a:rPr>
                        <a:t>N35° 56.636' E51° 38.422'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مسير فرود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3200400" cy="311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4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/>
                        <a:t>پوينت‌هاي مسير صعود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/>
                        <a:t>مختصات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/>
                        <a:t>قله پيرزن کلون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N35° 56.633' E51° 38.424'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/>
                        <a:t>سنگ چين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N35° 57.270' E51° 38.471'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/>
                        <a:t>گرده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N35° 57.515' E51° 38.544'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/>
                        <a:t>مکان استقرار براي ناهار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N35° 57.565' E51° 38.585'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/>
                        <a:t>سنگ چين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N35° 58.217' E51° 38.655'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/>
                        <a:t>ابتداي مسير هموار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N35° 58.582' E51° 38.977'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/>
                        <a:t>محل آب آشاميدني (هميشگي نيست)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N35° 58.659' E51° 38.964'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dirty="0"/>
                        <a:t>انتهاي مسير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N35° 58.925' E51° 38.828'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cs typeface="B Titr" pitchFamily="2" charset="-78"/>
              </a:rPr>
              <a:t>مسير برگشت</a:t>
            </a:r>
            <a:endParaRPr lang="en-US" dirty="0"/>
          </a:p>
        </p:txBody>
      </p:sp>
      <p:pic>
        <p:nvPicPr>
          <p:cNvPr id="3" name="Picture 2" descr="E:\96-05-06\دانه چین\برگشت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96200" cy="505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221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 Nazanin</vt:lpstr>
      <vt:lpstr>B Titr</vt:lpstr>
      <vt:lpstr>Calibri</vt:lpstr>
      <vt:lpstr>Tahoma</vt:lpstr>
      <vt:lpstr>Titr</vt:lpstr>
      <vt:lpstr>Office Theme</vt:lpstr>
      <vt:lpstr>Bitmap Image</vt:lpstr>
      <vt:lpstr>قله پيرزن کلوم</vt:lpstr>
      <vt:lpstr>PowerPoint Presentation</vt:lpstr>
      <vt:lpstr>PowerPoint Presentation</vt:lpstr>
      <vt:lpstr>PowerPoint Presentation</vt:lpstr>
      <vt:lpstr>مسافت‌</vt:lpstr>
      <vt:lpstr>مسير رفت </vt:lpstr>
      <vt:lpstr> مسير صعود (ثبت Track مسير با نرم افزار mytracks ذخيره شده)</vt:lpstr>
      <vt:lpstr>مسير فرود</vt:lpstr>
      <vt:lpstr>مسير برگشت</vt:lpstr>
      <vt:lpstr>وضعيت آب و هوا  با توجه به اينکه در سايت هاي هواشناسي ، هواي قله پيرزن کلوم ذکر نشده، هواي دو قله  ريزان و خرسنگ که نسبتا به پيرزن کلون نزديک هستند را ملاک قرار داديم. </vt:lpstr>
      <vt:lpstr>نام ابرهاي مشاهده شده در آسمان آلتوکومولوس نوع 6 (شبيه ابرهاي کف دست) مي‌باشد که نشان‌دهنده جوي آرام است.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Administrator</cp:lastModifiedBy>
  <cp:revision>147</cp:revision>
  <dcterms:created xsi:type="dcterms:W3CDTF">2017-07-31T19:50:08Z</dcterms:created>
  <dcterms:modified xsi:type="dcterms:W3CDTF">2017-12-26T06:45:18Z</dcterms:modified>
</cp:coreProperties>
</file>