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6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7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55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9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17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8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7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8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3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3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5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5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00" y="4470400"/>
            <a:ext cx="9144000" cy="2387600"/>
          </a:xfrm>
        </p:spPr>
        <p:txBody>
          <a:bodyPr/>
          <a:lstStyle/>
          <a:p>
            <a:r>
              <a:rPr lang="fa-IR" dirty="0">
                <a:cs typeface="B Farnaz" panose="00000400000000000000" pitchFamily="2" charset="-78"/>
              </a:rPr>
              <a:t>صعود دیواره لجور</a:t>
            </a:r>
            <a:br>
              <a:rPr lang="fa-IR" dirty="0">
                <a:cs typeface="B Farnaz" panose="00000400000000000000" pitchFamily="2" charset="-78"/>
              </a:rPr>
            </a:br>
            <a:r>
              <a:rPr lang="fa-IR" dirty="0">
                <a:cs typeface="B Farnaz" panose="00000400000000000000" pitchFamily="2" charset="-78"/>
              </a:rPr>
              <a:t>96/7/14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6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t="20926" r="12528" b="20926"/>
          <a:stretch/>
        </p:blipFill>
        <p:spPr>
          <a:xfrm>
            <a:off x="3727046" y="0"/>
            <a:ext cx="48268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6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t="21190" r="12950" b="20952"/>
          <a:stretch/>
        </p:blipFill>
        <p:spPr>
          <a:xfrm>
            <a:off x="3771900" y="6148"/>
            <a:ext cx="4800599" cy="686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24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20952" r="12528" b="20714"/>
          <a:stretch/>
        </p:blipFill>
        <p:spPr>
          <a:xfrm>
            <a:off x="3732177" y="0"/>
            <a:ext cx="4889308" cy="692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15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20714" r="12528" b="20952"/>
          <a:stretch/>
        </p:blipFill>
        <p:spPr>
          <a:xfrm>
            <a:off x="3704320" y="-36242"/>
            <a:ext cx="4868179" cy="6894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57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21191" r="13372" b="21191"/>
          <a:stretch/>
        </p:blipFill>
        <p:spPr>
          <a:xfrm>
            <a:off x="3570154" y="-13367"/>
            <a:ext cx="4855390" cy="687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14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0952" r="12528" b="21190"/>
          <a:stretch/>
        </p:blipFill>
        <p:spPr>
          <a:xfrm>
            <a:off x="3706653" y="6646"/>
            <a:ext cx="4849517" cy="685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6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21190" r="12950" b="21190"/>
          <a:stretch/>
        </p:blipFill>
        <p:spPr>
          <a:xfrm>
            <a:off x="3686614" y="-50716"/>
            <a:ext cx="4853229" cy="690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17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21190" r="12528" b="20714"/>
          <a:stretch/>
        </p:blipFill>
        <p:spPr>
          <a:xfrm>
            <a:off x="3646425" y="0"/>
            <a:ext cx="486243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84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950" y="284109"/>
            <a:ext cx="1481959" cy="514678"/>
          </a:xfrm>
        </p:spPr>
        <p:txBody>
          <a:bodyPr>
            <a:normAutofit/>
          </a:bodyPr>
          <a:lstStyle/>
          <a:p>
            <a:pPr algn="r"/>
            <a:r>
              <a:rPr lang="fa-IR" sz="1400" dirty="0">
                <a:solidFill>
                  <a:schemeClr val="tx1"/>
                </a:solidFill>
              </a:rPr>
              <a:t>مسیر صعود ما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19814" r="10556" b="19630"/>
          <a:stretch/>
        </p:blipFill>
        <p:spPr>
          <a:xfrm>
            <a:off x="1104901" y="1"/>
            <a:ext cx="492853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1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434" y="253618"/>
            <a:ext cx="2403805" cy="681804"/>
          </a:xfrm>
        </p:spPr>
        <p:txBody>
          <a:bodyPr>
            <a:noAutofit/>
          </a:bodyPr>
          <a:lstStyle/>
          <a:p>
            <a:r>
              <a:rPr lang="fa-IR" sz="1400" dirty="0">
                <a:solidFill>
                  <a:schemeClr val="tx1"/>
                </a:solidFill>
              </a:rPr>
              <a:t>مسیر دسترسی به منطقه:</a:t>
            </a:r>
            <a:br>
              <a:rPr lang="fa-IR" sz="1400" dirty="0">
                <a:solidFill>
                  <a:schemeClr val="tx1"/>
                </a:solidFill>
              </a:rPr>
            </a:br>
            <a:br>
              <a:rPr lang="fa-IR" sz="1400" dirty="0">
                <a:solidFill>
                  <a:schemeClr val="tx1"/>
                </a:solidFill>
              </a:rPr>
            </a:br>
            <a:endParaRPr lang="fa-IR" sz="1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2" y="126809"/>
            <a:ext cx="5723798" cy="660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2EB32-FE1A-476D-80B0-5F766B436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06" y="1034584"/>
            <a:ext cx="5454327" cy="569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12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83" y="1"/>
            <a:ext cx="913739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1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0926" r="12528" b="20741"/>
          <a:stretch/>
        </p:blipFill>
        <p:spPr>
          <a:xfrm>
            <a:off x="3721947" y="-24542"/>
            <a:ext cx="4850553" cy="688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2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0926" r="12528" b="20555"/>
          <a:stretch/>
        </p:blipFill>
        <p:spPr>
          <a:xfrm>
            <a:off x="3695700" y="-29176"/>
            <a:ext cx="4864100" cy="692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45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20740" r="12528" b="20926"/>
          <a:stretch/>
        </p:blipFill>
        <p:spPr>
          <a:xfrm>
            <a:off x="3746501" y="-24459"/>
            <a:ext cx="4838700" cy="689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99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20926" r="12527" b="20925"/>
          <a:stretch/>
        </p:blipFill>
        <p:spPr>
          <a:xfrm>
            <a:off x="3663897" y="0"/>
            <a:ext cx="485111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3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20926" r="12857" b="20926"/>
          <a:stretch/>
        </p:blipFill>
        <p:spPr>
          <a:xfrm>
            <a:off x="3708400" y="-15009"/>
            <a:ext cx="4838700" cy="690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7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21111" r="12528" b="20741"/>
          <a:stretch/>
        </p:blipFill>
        <p:spPr>
          <a:xfrm>
            <a:off x="3441699" y="0"/>
            <a:ext cx="5080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9476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11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 Farnaz</vt:lpstr>
      <vt:lpstr>Tahoma</vt:lpstr>
      <vt:lpstr>Trebuchet MS</vt:lpstr>
      <vt:lpstr>Wingdings 3</vt:lpstr>
      <vt:lpstr>Facet</vt:lpstr>
      <vt:lpstr>صعود دیواره لجور 96/7/14</vt:lpstr>
      <vt:lpstr>مسیر دسترسی به منطقه: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مسیر صعود ما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صعود دیواره لجور 96/7/14</dc:title>
  <dc:creator>MRT www.Win2Farsi.com</dc:creator>
  <cp:lastModifiedBy>Administrator</cp:lastModifiedBy>
  <cp:revision>45</cp:revision>
  <dcterms:created xsi:type="dcterms:W3CDTF">2017-10-09T09:41:19Z</dcterms:created>
  <dcterms:modified xsi:type="dcterms:W3CDTF">2018-03-18T15:55:56Z</dcterms:modified>
</cp:coreProperties>
</file>